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032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japan.go.jp/en/toj/toj0302e-32.html" TargetMode="External"/><Relationship Id="rId2" Type="http://schemas.openxmlformats.org/officeDocument/2006/relationships/hyperlink" Target="https://minato-jf.j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t.emb-japan.go.jp/itpr_fr/00_000213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fr-FR" altLang="ja-JP" dirty="0" smtClean="0"/>
              <a:t>Bourse de MEXT 2018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1225846"/>
          </a:xfrm>
        </p:spPr>
        <p:txBody>
          <a:bodyPr>
            <a:normAutofit fontScale="92500" lnSpcReduction="20000"/>
          </a:bodyPr>
          <a:lstStyle/>
          <a:p>
            <a:r>
              <a:rPr lang="fr-FR" altLang="ja-JP" dirty="0" smtClean="0">
                <a:solidFill>
                  <a:schemeClr val="bg1"/>
                </a:solidFill>
              </a:rPr>
              <a:t>Séance d’orientation (2e cycle)</a:t>
            </a:r>
          </a:p>
          <a:p>
            <a:r>
              <a:rPr kumimoji="1" lang="fr-FR" altLang="ja-JP" dirty="0" smtClean="0">
                <a:solidFill>
                  <a:schemeClr val="bg1"/>
                </a:solidFill>
              </a:rPr>
              <a:t>Le </a:t>
            </a:r>
            <a:r>
              <a:rPr lang="fr-FR" altLang="ja-JP" dirty="0" smtClean="0">
                <a:solidFill>
                  <a:schemeClr val="bg1"/>
                </a:solidFill>
              </a:rPr>
              <a:t>20</a:t>
            </a:r>
            <a:r>
              <a:rPr kumimoji="1" lang="fr-FR" altLang="ja-JP" dirty="0" smtClean="0">
                <a:solidFill>
                  <a:schemeClr val="bg1"/>
                </a:solidFill>
              </a:rPr>
              <a:t> avril 2017</a:t>
            </a:r>
          </a:p>
          <a:p>
            <a:r>
              <a:rPr lang="fr-FR" altLang="ja-JP" dirty="0" smtClean="0">
                <a:solidFill>
                  <a:schemeClr val="bg1"/>
                </a:solidFill>
              </a:rPr>
              <a:t>Ambassade du Japon en H	</a:t>
            </a:r>
            <a:r>
              <a:rPr lang="fr-FR" altLang="ja-JP" dirty="0" err="1" smtClean="0">
                <a:solidFill>
                  <a:schemeClr val="bg1"/>
                </a:solidFill>
              </a:rPr>
              <a:t>aïti</a:t>
            </a:r>
            <a:r>
              <a:rPr kumimoji="1" lang="fr-FR" altLang="ja-JP" dirty="0" smtClean="0">
                <a:solidFill>
                  <a:schemeClr val="bg1"/>
                </a:solidFill>
              </a:rPr>
              <a:t>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Offre de Bourse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4680520"/>
          </a:xfrm>
        </p:spPr>
        <p:txBody>
          <a:bodyPr>
            <a:normAutofit/>
          </a:bodyPr>
          <a:lstStyle/>
          <a:p>
            <a:r>
              <a:rPr kumimoji="1" lang="fr-FR" altLang="ja-JP" dirty="0" smtClean="0"/>
              <a:t>Etudiant de recherche (1an): 143,000yen (91,200 HTG/mois) </a:t>
            </a:r>
          </a:p>
          <a:p>
            <a:r>
              <a:rPr lang="fr-FR" altLang="ja-JP" dirty="0" smtClean="0"/>
              <a:t>Etudiants en Master: 144,000yen (91,800 HTG/mois) (2ans)</a:t>
            </a:r>
          </a:p>
          <a:p>
            <a:r>
              <a:rPr lang="fr-FR" altLang="ja-JP" dirty="0" smtClean="0"/>
              <a:t>Etudiants en Doctorat: 144,500yen (92,500 HTG/mois) (3ans)</a:t>
            </a:r>
          </a:p>
          <a:p>
            <a:r>
              <a:rPr lang="fr-FR" altLang="ja-JP" dirty="0" smtClean="0"/>
              <a:t>Transport Japon- Haïti</a:t>
            </a:r>
          </a:p>
          <a:p>
            <a:r>
              <a:rPr kumimoji="1" lang="fr-FR" altLang="ja-JP" dirty="0" smtClean="0"/>
              <a:t>Frais scolaire</a:t>
            </a:r>
          </a:p>
          <a:p>
            <a:endParaRPr kumimoji="1" lang="fr-FR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9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Qualifications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2060848"/>
            <a:ext cx="7358114" cy="3600400"/>
          </a:xfrm>
        </p:spPr>
        <p:txBody>
          <a:bodyPr/>
          <a:lstStyle/>
          <a:p>
            <a:r>
              <a:rPr lang="fr-FR" altLang="ja-JP" dirty="0" smtClean="0"/>
              <a:t>Né(e) après le 2 avril 1983 </a:t>
            </a:r>
          </a:p>
          <a:p>
            <a:r>
              <a:rPr lang="fr-FR" altLang="ja-JP" dirty="0" smtClean="0"/>
              <a:t>Etre détenteur d’un diplôme de 1</a:t>
            </a:r>
            <a:r>
              <a:rPr lang="fr-FR" altLang="ja-JP" baseline="30000" dirty="0" smtClean="0"/>
              <a:t>er</a:t>
            </a:r>
            <a:r>
              <a:rPr lang="fr-FR" altLang="ja-JP" dirty="0" smtClean="0"/>
              <a:t> cycle universitaire</a:t>
            </a:r>
          </a:p>
          <a:p>
            <a:r>
              <a:rPr lang="fr-FR" altLang="ja-JP" dirty="0" smtClean="0"/>
              <a:t>Plus de 70% note durant les années académique de premier cycle universitaire </a:t>
            </a:r>
          </a:p>
          <a:p>
            <a:endParaRPr lang="fr-FR" altLang="ja-JP" dirty="0" smtClean="0"/>
          </a:p>
          <a:p>
            <a:endParaRPr kumimoji="1" lang="fr-F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580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Procédure de sélection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285862"/>
            <a:ext cx="7358114" cy="4735426"/>
          </a:xfrm>
        </p:spPr>
        <p:txBody>
          <a:bodyPr/>
          <a:lstStyle/>
          <a:p>
            <a:pPr marL="0" indent="0">
              <a:buNone/>
            </a:pPr>
            <a:r>
              <a:rPr lang="fr-FR" altLang="ja-JP" dirty="0" smtClean="0"/>
              <a:t>1. Sélection préliminaire à l’Ambassade</a:t>
            </a:r>
            <a:endParaRPr kumimoji="1" lang="fr-FR" altLang="ja-JP" dirty="0" smtClean="0"/>
          </a:p>
          <a:p>
            <a:r>
              <a:rPr kumimoji="1" lang="fr-FR" altLang="ja-JP" dirty="0" smtClean="0"/>
              <a:t>Sélection des dossiers</a:t>
            </a:r>
          </a:p>
          <a:p>
            <a:r>
              <a:rPr lang="fr-FR" altLang="ja-JP" dirty="0" smtClean="0"/>
              <a:t>Examen écrit</a:t>
            </a:r>
          </a:p>
          <a:p>
            <a:r>
              <a:rPr kumimoji="1" lang="fr-FR" altLang="ja-JP" dirty="0" smtClean="0"/>
              <a:t>Entretien</a:t>
            </a:r>
          </a:p>
          <a:p>
            <a:pPr marL="0" indent="0">
              <a:buNone/>
            </a:pPr>
            <a:r>
              <a:rPr lang="fr-FR" altLang="ja-JP" dirty="0" smtClean="0"/>
              <a:t>Résultat : mi juillet 2017</a:t>
            </a:r>
            <a:endParaRPr lang="fr-FR" altLang="ja-JP" dirty="0"/>
          </a:p>
          <a:p>
            <a:pPr marL="0" indent="0">
              <a:buNone/>
            </a:pPr>
            <a:endParaRPr lang="fr-FR" altLang="ja-JP" dirty="0" smtClean="0"/>
          </a:p>
          <a:p>
            <a:pPr marL="0" indent="0">
              <a:buNone/>
            </a:pPr>
            <a:r>
              <a:rPr lang="fr-FR" altLang="ja-JP" dirty="0" smtClean="0"/>
              <a:t>2. Sélection finale au MEXT</a:t>
            </a:r>
          </a:p>
          <a:p>
            <a:pPr marL="0" indent="0">
              <a:buNone/>
            </a:pPr>
            <a:r>
              <a:rPr lang="fr-FR" altLang="ja-JP" dirty="0" smtClean="0"/>
              <a:t>Résultat final: janvier 2018</a:t>
            </a:r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8631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Sélection des dossiers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412776"/>
            <a:ext cx="7358114" cy="4824536"/>
          </a:xfrm>
        </p:spPr>
        <p:txBody>
          <a:bodyPr>
            <a:normAutofit lnSpcReduction="10000"/>
          </a:bodyPr>
          <a:lstStyle/>
          <a:p>
            <a:r>
              <a:rPr kumimoji="1" lang="fr-FR" altLang="ja-JP" dirty="0" smtClean="0">
                <a:solidFill>
                  <a:srgbClr val="FF0000"/>
                </a:solidFill>
              </a:rPr>
              <a:t>Jusqu’au 26 mai 2017</a:t>
            </a:r>
          </a:p>
          <a:p>
            <a:pPr marL="0" indent="0">
              <a:buNone/>
            </a:pPr>
            <a:r>
              <a:rPr lang="fr-FR" altLang="ja-JP" dirty="0" smtClean="0"/>
              <a:t>! Aucun dossier déposé après la date ne sera accepté.</a:t>
            </a:r>
          </a:p>
          <a:p>
            <a:pPr marL="0" indent="0">
              <a:buNone/>
            </a:pPr>
            <a:endParaRPr lang="fr-FR" altLang="ja-JP" dirty="0" smtClean="0"/>
          </a:p>
          <a:p>
            <a:r>
              <a:rPr lang="fr-FR" altLang="ja-JP" dirty="0" smtClean="0"/>
              <a:t>Documents complets</a:t>
            </a:r>
            <a:r>
              <a:rPr lang="fr-FR" altLang="ja-JP" dirty="0"/>
              <a:t> </a:t>
            </a:r>
            <a:r>
              <a:rPr lang="fr-FR" altLang="ja-JP" dirty="0" smtClean="0"/>
              <a:t>(tous rédigés en anglais ou japonais)</a:t>
            </a:r>
          </a:p>
          <a:p>
            <a:r>
              <a:rPr lang="fr-FR" altLang="ja-JP" dirty="0" smtClean="0"/>
              <a:t>Note durant </a:t>
            </a:r>
            <a:r>
              <a:rPr lang="fr-FR" altLang="ja-JP" dirty="0"/>
              <a:t>les années académique de premier cycle </a:t>
            </a:r>
            <a:r>
              <a:rPr lang="fr-FR" altLang="ja-JP" dirty="0" smtClean="0"/>
              <a:t>universitaire</a:t>
            </a:r>
          </a:p>
          <a:p>
            <a:r>
              <a:rPr lang="fr-FR" altLang="ja-JP" dirty="0" smtClean="0"/>
              <a:t>Programme d’étude précis et détaillé</a:t>
            </a:r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pPr marL="0" indent="0">
              <a:buNone/>
            </a:pPr>
            <a:endParaRPr lang="fr-FR" altLang="ja-JP" dirty="0"/>
          </a:p>
          <a:p>
            <a:endParaRPr lang="fr-FR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 smtClean="0"/>
              <a:t>Examen écrit (début juin)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285862"/>
            <a:ext cx="7992888" cy="4951450"/>
          </a:xfrm>
        </p:spPr>
        <p:txBody>
          <a:bodyPr>
            <a:normAutofit lnSpcReduction="10000"/>
          </a:bodyPr>
          <a:lstStyle/>
          <a:p>
            <a:endParaRPr lang="fr-FR" altLang="ja-JP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altLang="ja-JP" sz="4800" dirty="0" smtClean="0">
                <a:solidFill>
                  <a:schemeClr val="bg1"/>
                </a:solidFill>
              </a:rPr>
              <a:t>Japonais et Anglais</a:t>
            </a:r>
          </a:p>
          <a:p>
            <a:endParaRPr lang="fr-FR" altLang="ja-JP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sz="3000" dirty="0">
                <a:solidFill>
                  <a:schemeClr val="bg1"/>
                </a:solidFill>
              </a:rPr>
              <a:t>Celui qui n’atteint pas la note minimale dans l’une de ces deux matières ne sera pas accepté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sz="3000" dirty="0">
                <a:solidFill>
                  <a:schemeClr val="bg1"/>
                </a:solidFill>
              </a:rPr>
              <a:t>Note minimale:</a:t>
            </a:r>
          </a:p>
          <a:p>
            <a:pPr marL="0" indent="0">
              <a:buNone/>
            </a:pPr>
            <a:r>
              <a:rPr lang="fr-FR" altLang="ja-JP" sz="3000" dirty="0">
                <a:solidFill>
                  <a:schemeClr val="bg1"/>
                </a:solidFill>
              </a:rPr>
              <a:t>         Anglais- 50 (sur 100)</a:t>
            </a:r>
          </a:p>
          <a:p>
            <a:pPr marL="0" indent="0">
              <a:buNone/>
            </a:pPr>
            <a:r>
              <a:rPr lang="fr-FR" altLang="ja-JP" sz="3000" dirty="0">
                <a:solidFill>
                  <a:schemeClr val="bg1"/>
                </a:solidFill>
              </a:rPr>
              <a:t>         Japonais- 150 (sur 300)</a:t>
            </a:r>
          </a:p>
          <a:p>
            <a:pPr marL="0" indent="0">
              <a:buNone/>
            </a:pPr>
            <a:endParaRPr lang="fr-FR" altLang="ja-JP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 smtClean="0"/>
              <a:t>Entretien (début juillet)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1772816"/>
            <a:ext cx="7358114" cy="3960440"/>
          </a:xfrm>
        </p:spPr>
        <p:txBody>
          <a:bodyPr/>
          <a:lstStyle/>
          <a:p>
            <a:r>
              <a:rPr kumimoji="1" lang="fr-FR" altLang="ja-JP" dirty="0" smtClean="0"/>
              <a:t>En japonais et anglais (capacité de compréhension et expression en deux langues)</a:t>
            </a:r>
          </a:p>
          <a:p>
            <a:r>
              <a:rPr lang="fr-FR" altLang="ja-JP" dirty="0"/>
              <a:t>C</a:t>
            </a:r>
            <a:r>
              <a:rPr lang="fr-FR" altLang="ja-JP" dirty="0" smtClean="0"/>
              <a:t>apacité de s’adopter à la culture étrangère</a:t>
            </a:r>
          </a:p>
          <a:p>
            <a:r>
              <a:rPr lang="fr-FR" altLang="ja-JP" dirty="0" smtClean="0"/>
              <a:t>Volonté d’apprendre la langue et la société japonaise</a:t>
            </a:r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kumimoji="1" lang="fr-FR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Liens utiles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248472"/>
          </a:xfrm>
        </p:spPr>
        <p:txBody>
          <a:bodyPr>
            <a:normAutofit/>
          </a:bodyPr>
          <a:lstStyle/>
          <a:p>
            <a:r>
              <a:rPr kumimoji="1" lang="fr-FR" altLang="ja-JP" dirty="0" smtClean="0"/>
              <a:t>Pour apprendre </a:t>
            </a:r>
            <a:r>
              <a:rPr lang="fr-FR" altLang="ja-JP" dirty="0"/>
              <a:t>le japonais </a:t>
            </a:r>
            <a:r>
              <a:rPr lang="fr-FR" altLang="ja-JP" dirty="0" smtClean="0"/>
              <a:t>(</a:t>
            </a:r>
            <a:r>
              <a:rPr lang="fr-FR" altLang="ja-JP" dirty="0"/>
              <a:t>e-learning</a:t>
            </a:r>
            <a:r>
              <a:rPr lang="fr-FR" altLang="ja-JP" dirty="0" smtClean="0"/>
              <a:t>):</a:t>
            </a:r>
          </a:p>
          <a:p>
            <a:pPr marL="0" indent="0">
              <a:buNone/>
            </a:pPr>
            <a:r>
              <a:rPr lang="fr-FR" altLang="ja-JP" sz="2400" dirty="0" smtClean="0">
                <a:hlinkClick r:id="rId2"/>
              </a:rPr>
              <a:t>https</a:t>
            </a:r>
            <a:r>
              <a:rPr lang="fr-FR" altLang="ja-JP" sz="2400" dirty="0">
                <a:hlinkClick r:id="rId2"/>
              </a:rPr>
              <a:t>://minato-jf.jp</a:t>
            </a:r>
            <a:r>
              <a:rPr lang="fr-FR" altLang="ja-JP" sz="2400" dirty="0" smtClean="0">
                <a:hlinkClick r:id="rId2"/>
              </a:rPr>
              <a:t>/</a:t>
            </a:r>
            <a:endParaRPr kumimoji="1" lang="fr-FR" altLang="ja-JP" sz="2400" dirty="0" smtClean="0"/>
          </a:p>
          <a:p>
            <a:r>
              <a:rPr lang="fr-FR" altLang="ja-JP" dirty="0" smtClean="0"/>
              <a:t>Les examens précédents:</a:t>
            </a:r>
          </a:p>
          <a:p>
            <a:pPr marL="0" indent="0">
              <a:buNone/>
            </a:pPr>
            <a:r>
              <a:rPr lang="fr-FR" altLang="ja-JP" sz="2400" dirty="0" smtClean="0">
                <a:hlinkClick r:id="rId3"/>
              </a:rPr>
              <a:t>http</a:t>
            </a:r>
            <a:r>
              <a:rPr lang="fr-FR" altLang="ja-JP" sz="2400" dirty="0">
                <a:hlinkClick r:id="rId3"/>
              </a:rPr>
              <a:t>://</a:t>
            </a:r>
            <a:r>
              <a:rPr lang="fr-FR" altLang="ja-JP" sz="2400" dirty="0" smtClean="0">
                <a:hlinkClick r:id="rId3"/>
              </a:rPr>
              <a:t>www.studyjapan.go.jp/en/toj/toj0302e-32.html</a:t>
            </a:r>
            <a:endParaRPr lang="fr-FR" altLang="ja-JP" sz="2400" dirty="0" smtClean="0"/>
          </a:p>
          <a:p>
            <a:r>
              <a:rPr kumimoji="1" lang="fr-FR" altLang="ja-JP" dirty="0" smtClean="0"/>
              <a:t>Toutes les informations sur la Bourse 2018 (HP de l’Ambassade):</a:t>
            </a:r>
          </a:p>
          <a:p>
            <a:pPr marL="0" indent="0">
              <a:buNone/>
            </a:pPr>
            <a:r>
              <a:rPr lang="fr-FR" altLang="ja-JP" sz="2400" dirty="0">
                <a:hlinkClick r:id="rId4"/>
              </a:rPr>
              <a:t>http://</a:t>
            </a:r>
            <a:r>
              <a:rPr lang="fr-FR" altLang="ja-JP" sz="2400" dirty="0" smtClean="0">
                <a:hlinkClick r:id="rId4"/>
              </a:rPr>
              <a:t>www.ht.emb-japan.go.jp/itpr_fr/00_000213.html</a:t>
            </a:r>
            <a:endParaRPr lang="fr-FR" altLang="ja-JP" sz="2400" dirty="0" smtClean="0"/>
          </a:p>
          <a:p>
            <a:pPr marL="0" indent="0">
              <a:buNone/>
            </a:pPr>
            <a:endParaRPr kumimoji="1" lang="fr-FR" altLang="ja-JP" dirty="0" smtClean="0"/>
          </a:p>
          <a:p>
            <a:endParaRPr kumimoji="1" lang="fr-F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543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5616" y="2132856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fr-FR" altLang="ja-JP" sz="4800" dirty="0" smtClean="0">
                <a:solidFill>
                  <a:schemeClr val="bg1"/>
                </a:solidFill>
              </a:rPr>
              <a:t>Bon courage </a:t>
            </a:r>
          </a:p>
          <a:p>
            <a:pPr algn="ctr"/>
            <a:r>
              <a:rPr kumimoji="1" lang="fr-FR" altLang="ja-JP" sz="4800" dirty="0" smtClean="0">
                <a:solidFill>
                  <a:schemeClr val="bg1"/>
                </a:solidFill>
              </a:rPr>
              <a:t>et n</a:t>
            </a:r>
            <a:r>
              <a:rPr lang="fr-FR" altLang="ja-JP" sz="4800" dirty="0" smtClean="0">
                <a:solidFill>
                  <a:schemeClr val="bg1"/>
                </a:solidFill>
              </a:rPr>
              <a:t>ous attendons votre inscription!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1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106</TotalTime>
  <Words>284</Words>
  <Application>Microsoft Office PowerPoint</Application>
  <PresentationFormat>画面に合わせる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紅梅匂</vt:lpstr>
      <vt:lpstr>Bourse de MEXT 2018</vt:lpstr>
      <vt:lpstr>Offre de Bourse</vt:lpstr>
      <vt:lpstr>Qualifications</vt:lpstr>
      <vt:lpstr>Procédure de sélection</vt:lpstr>
      <vt:lpstr>Sélection des dossiers </vt:lpstr>
      <vt:lpstr>Examen écrit (début juin)</vt:lpstr>
      <vt:lpstr>Entretien (début juillet)</vt:lpstr>
      <vt:lpstr>Liens utiles</vt:lpstr>
      <vt:lpstr>PowerPoint プレゼンテーション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Bourse de MEXT 2018</dc:title>
  <dc:creator>情報通信課</dc:creator>
  <cp:lastModifiedBy>情報通信課</cp:lastModifiedBy>
  <cp:revision>13</cp:revision>
  <dcterms:created xsi:type="dcterms:W3CDTF">2017-04-17T23:06:29Z</dcterms:created>
  <dcterms:modified xsi:type="dcterms:W3CDTF">2017-04-19T21:44:00Z</dcterms:modified>
</cp:coreProperties>
</file>