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530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76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A4882-2602-44E5-AD0E-481A670716A7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0714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763" y="9370714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3FE27-0F64-43A2-9D77-85E19480F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098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3C84-C8F7-4D59-8B2B-5348E305A7C0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29732-99DE-4467-B29D-A38D35015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6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807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88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81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908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91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19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17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nato-jf.j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t.emb-japan.go.jp/itpr_fr/00_000213.html" TargetMode="External"/><Relationship Id="rId4" Type="http://schemas.openxmlformats.org/officeDocument/2006/relationships/hyperlink" Target="http://www.studyjapan.go.jp/en/toj/toj0302e-32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fr-FR" altLang="ja-JP" dirty="0" smtClean="0"/>
              <a:t>Bourse de MEXT 2018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1225846"/>
          </a:xfrm>
        </p:spPr>
        <p:txBody>
          <a:bodyPr>
            <a:normAutofit fontScale="92500" lnSpcReduction="20000"/>
          </a:bodyPr>
          <a:lstStyle/>
          <a:p>
            <a:r>
              <a:rPr lang="fr-FR" altLang="ja-JP" dirty="0" smtClean="0">
                <a:solidFill>
                  <a:schemeClr val="bg1"/>
                </a:solidFill>
              </a:rPr>
              <a:t>Séance d’orientation (1</a:t>
            </a:r>
            <a:r>
              <a:rPr lang="fr-FR" altLang="ja-JP" baseline="30000" dirty="0" smtClean="0">
                <a:solidFill>
                  <a:schemeClr val="bg1"/>
                </a:solidFill>
              </a:rPr>
              <a:t>er</a:t>
            </a:r>
            <a:r>
              <a:rPr lang="fr-FR" altLang="ja-JP" dirty="0" smtClean="0">
                <a:solidFill>
                  <a:schemeClr val="bg1"/>
                </a:solidFill>
              </a:rPr>
              <a:t> cycle)</a:t>
            </a:r>
          </a:p>
          <a:p>
            <a:r>
              <a:rPr kumimoji="1" lang="fr-FR" altLang="ja-JP" dirty="0" smtClean="0">
                <a:solidFill>
                  <a:schemeClr val="bg1"/>
                </a:solidFill>
              </a:rPr>
              <a:t>Le 19 avril 2017</a:t>
            </a:r>
          </a:p>
          <a:p>
            <a:r>
              <a:rPr lang="fr-FR" altLang="ja-JP" dirty="0" smtClean="0">
                <a:solidFill>
                  <a:schemeClr val="bg1"/>
                </a:solidFill>
              </a:rPr>
              <a:t>Ambassade du Japon en H	</a:t>
            </a:r>
            <a:r>
              <a:rPr lang="fr-FR" altLang="ja-JP" dirty="0" err="1" smtClean="0">
                <a:solidFill>
                  <a:schemeClr val="bg1"/>
                </a:solidFill>
              </a:rPr>
              <a:t>aïti</a:t>
            </a:r>
            <a:r>
              <a:rPr kumimoji="1" lang="fr-FR" altLang="ja-JP" dirty="0" smtClean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Offre de Bourse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700808"/>
            <a:ext cx="7358114" cy="3943338"/>
          </a:xfrm>
        </p:spPr>
        <p:txBody>
          <a:bodyPr/>
          <a:lstStyle/>
          <a:p>
            <a:r>
              <a:rPr kumimoji="1" lang="fr-FR" altLang="ja-JP" dirty="0" smtClean="0"/>
              <a:t>117,000yen(70,200 HTG) par mois</a:t>
            </a:r>
          </a:p>
          <a:p>
            <a:r>
              <a:rPr lang="fr-FR" altLang="ja-JP" dirty="0" smtClean="0"/>
              <a:t>Frais de transport Haïti-Japon</a:t>
            </a:r>
            <a:endParaRPr kumimoji="1" lang="fr-FR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Sciences humaines et naturelles: 5ans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fr-FR" altLang="ja-JP" dirty="0" smtClean="0"/>
              <a:t>Médicine, dentaire, vétérinaire: 7ans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1</a:t>
            </a:r>
            <a:r>
              <a:rPr lang="fr-FR" altLang="ja-JP" baseline="30000" dirty="0" smtClean="0"/>
              <a:t>ère</a:t>
            </a:r>
            <a:r>
              <a:rPr lang="fr-FR" altLang="ja-JP" dirty="0" smtClean="0"/>
              <a:t> année de l’apprentissage de la langue japonaise</a:t>
            </a:r>
            <a:endParaRPr kumimoji="1"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Qualifications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2060848"/>
            <a:ext cx="7358114" cy="3600400"/>
          </a:xfrm>
        </p:spPr>
        <p:txBody>
          <a:bodyPr/>
          <a:lstStyle/>
          <a:p>
            <a:r>
              <a:rPr lang="fr-FR" altLang="ja-JP" dirty="0" smtClean="0"/>
              <a:t>Né(e)entre le 2 avril 1996 et le 1</a:t>
            </a:r>
            <a:r>
              <a:rPr lang="fr-FR" altLang="ja-JP" baseline="30000" dirty="0" smtClean="0"/>
              <a:t>er</a:t>
            </a:r>
            <a:r>
              <a:rPr lang="fr-FR" altLang="ja-JP" dirty="0" smtClean="0"/>
              <a:t> avril 2001</a:t>
            </a:r>
          </a:p>
          <a:p>
            <a:r>
              <a:rPr lang="fr-FR" altLang="ja-JP" dirty="0" smtClean="0"/>
              <a:t>Etre détenteur d’un diplôme de Bac II</a:t>
            </a:r>
          </a:p>
          <a:p>
            <a:r>
              <a:rPr lang="fr-FR" altLang="ja-JP" dirty="0" smtClean="0"/>
              <a:t>Plus de 70% note des 3 dernières années </a:t>
            </a:r>
          </a:p>
          <a:p>
            <a:endParaRPr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80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Procédure de sélection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285862"/>
            <a:ext cx="7358114" cy="4735426"/>
          </a:xfrm>
        </p:spPr>
        <p:txBody>
          <a:bodyPr/>
          <a:lstStyle/>
          <a:p>
            <a:pPr marL="0" indent="0">
              <a:buNone/>
            </a:pPr>
            <a:r>
              <a:rPr lang="fr-FR" altLang="ja-JP" dirty="0" smtClean="0"/>
              <a:t>1. Sélection préliminaire à l’Ambassade</a:t>
            </a:r>
            <a:endParaRPr kumimoji="1" lang="fr-FR" altLang="ja-JP" dirty="0" smtClean="0"/>
          </a:p>
          <a:p>
            <a:r>
              <a:rPr kumimoji="1" lang="fr-FR" altLang="ja-JP" dirty="0" smtClean="0"/>
              <a:t>Sélection des dossiers</a:t>
            </a:r>
          </a:p>
          <a:p>
            <a:r>
              <a:rPr lang="fr-FR" altLang="ja-JP" dirty="0" smtClean="0"/>
              <a:t>Examen écrit</a:t>
            </a:r>
          </a:p>
          <a:p>
            <a:r>
              <a:rPr kumimoji="1" lang="fr-FR" altLang="ja-JP" dirty="0" smtClean="0"/>
              <a:t>Entretien</a:t>
            </a:r>
          </a:p>
          <a:p>
            <a:pPr marL="0" indent="0">
              <a:buNone/>
            </a:pPr>
            <a:r>
              <a:rPr lang="fr-FR" altLang="ja-JP" dirty="0" smtClean="0"/>
              <a:t>Résultat : mi juillet 2017</a:t>
            </a:r>
            <a:endParaRPr lang="fr-FR" altLang="ja-JP" dirty="0"/>
          </a:p>
          <a:p>
            <a:pPr marL="0" indent="0">
              <a:buNone/>
            </a:pPr>
            <a:endParaRPr lang="fr-FR" altLang="ja-JP" dirty="0" smtClean="0"/>
          </a:p>
          <a:p>
            <a:pPr marL="0" indent="0">
              <a:buNone/>
            </a:pPr>
            <a:r>
              <a:rPr lang="fr-FR" altLang="ja-JP" dirty="0" smtClean="0"/>
              <a:t>2. Sélection finale au MEXT</a:t>
            </a:r>
          </a:p>
          <a:p>
            <a:pPr marL="0" indent="0">
              <a:buNone/>
            </a:pPr>
            <a:r>
              <a:rPr lang="fr-FR" altLang="ja-JP" dirty="0" smtClean="0"/>
              <a:t>Résultat final: janvier 2018</a:t>
            </a:r>
            <a:endParaRPr lang="fr-FR" altLang="ja-JP" dirty="0"/>
          </a:p>
        </p:txBody>
      </p:sp>
    </p:spTree>
    <p:extLst>
      <p:ext uri="{BB962C8B-B14F-4D97-AF65-F5344CB8AC3E}">
        <p14:creationId xmlns:p14="http://schemas.microsoft.com/office/powerpoint/2010/main" val="8631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Sélection des dossiers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700808"/>
            <a:ext cx="7358114" cy="4111017"/>
          </a:xfrm>
        </p:spPr>
        <p:txBody>
          <a:bodyPr>
            <a:normAutofit/>
          </a:bodyPr>
          <a:lstStyle/>
          <a:p>
            <a:r>
              <a:rPr kumimoji="1" lang="fr-FR" altLang="ja-JP" dirty="0" smtClean="0">
                <a:solidFill>
                  <a:srgbClr val="FF0000"/>
                </a:solidFill>
              </a:rPr>
              <a:t>Jusqu’au 26 mai 2017</a:t>
            </a:r>
          </a:p>
          <a:p>
            <a:pPr marL="0" indent="0">
              <a:buNone/>
            </a:pPr>
            <a:r>
              <a:rPr lang="fr-FR" altLang="ja-JP" dirty="0" smtClean="0"/>
              <a:t>! Aucun </a:t>
            </a:r>
            <a:r>
              <a:rPr lang="fr-FR" altLang="ja-JP" smtClean="0"/>
              <a:t>dossier déposé </a:t>
            </a:r>
            <a:r>
              <a:rPr lang="fr-FR" altLang="ja-JP" dirty="0" smtClean="0"/>
              <a:t>après la date ne sera acceptés.</a:t>
            </a:r>
          </a:p>
          <a:p>
            <a:pPr marL="0" indent="0">
              <a:buNone/>
            </a:pPr>
            <a:endParaRPr lang="fr-FR" altLang="ja-JP" dirty="0" smtClean="0"/>
          </a:p>
          <a:p>
            <a:r>
              <a:rPr lang="fr-FR" altLang="ja-JP" dirty="0" smtClean="0"/>
              <a:t>Documents complets</a:t>
            </a:r>
            <a:r>
              <a:rPr lang="fr-FR" altLang="ja-JP" dirty="0"/>
              <a:t> </a:t>
            </a:r>
            <a:r>
              <a:rPr lang="fr-FR" altLang="ja-JP" dirty="0" smtClean="0"/>
              <a:t>(tous rédigés en anglais ou japonais)</a:t>
            </a:r>
          </a:p>
          <a:p>
            <a:r>
              <a:rPr lang="fr-FR" altLang="ja-JP" dirty="0" smtClean="0"/>
              <a:t>Note des 3 dernières année </a:t>
            </a:r>
          </a:p>
          <a:p>
            <a:pPr marL="0" indent="0">
              <a:buNone/>
            </a:pPr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pPr marL="0" indent="0">
              <a:buNone/>
            </a:pPr>
            <a:endParaRPr lang="fr-FR" altLang="ja-JP" dirty="0"/>
          </a:p>
          <a:p>
            <a:endParaRPr lang="fr-FR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Examen écrit (début juin)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85862"/>
            <a:ext cx="7992888" cy="4951450"/>
          </a:xfrm>
        </p:spPr>
        <p:txBody>
          <a:bodyPr>
            <a:normAutofit fontScale="77500" lnSpcReduction="20000"/>
          </a:bodyPr>
          <a:lstStyle/>
          <a:p>
            <a:r>
              <a:rPr kumimoji="1" lang="fr-FR" altLang="ja-JP" dirty="0" smtClean="0"/>
              <a:t>Sciences humaines A et B: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A et Japonais</a:t>
            </a:r>
            <a:endParaRPr lang="fr-FR" altLang="ja-JP" dirty="0">
              <a:solidFill>
                <a:schemeClr val="bg1"/>
              </a:solidFill>
            </a:endParaRPr>
          </a:p>
          <a:p>
            <a:r>
              <a:rPr lang="fr-FR" altLang="ja-JP" dirty="0" smtClean="0"/>
              <a:t>Sciences naturelles A (électricité, architecte, chimie etc.)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B, Physique, Chimie, Japonais </a:t>
            </a:r>
          </a:p>
          <a:p>
            <a:r>
              <a:rPr lang="fr-FR" altLang="ja-JP" dirty="0" smtClean="0"/>
              <a:t>Sciences naturelles B (agriculture, service de santé) et C (médicine):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B, Chimie, Biologie, Japonais</a:t>
            </a:r>
          </a:p>
          <a:p>
            <a:pPr marL="0" indent="0">
              <a:buNone/>
            </a:pPr>
            <a:endParaRPr lang="fr-FR" altLang="ja-JP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bg1"/>
                </a:solidFill>
              </a:rPr>
              <a:t>Japonais est obligatoire (note 0 ne sera pas retenu)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humaines A- Japonais, B- Mathématique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naturelles A et B- Mathématique et Sciences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naturelles C- Note excellente demandée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66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Entretien (début juillet)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772816"/>
            <a:ext cx="7358114" cy="3960440"/>
          </a:xfrm>
        </p:spPr>
        <p:txBody>
          <a:bodyPr/>
          <a:lstStyle/>
          <a:p>
            <a:r>
              <a:rPr kumimoji="1" lang="fr-FR" altLang="ja-JP" dirty="0" smtClean="0"/>
              <a:t>En japonais et anglais (capacité de compréhension et expression en deux langues)</a:t>
            </a:r>
          </a:p>
          <a:p>
            <a:r>
              <a:rPr lang="fr-FR" altLang="ja-JP" dirty="0"/>
              <a:t>C</a:t>
            </a:r>
            <a:r>
              <a:rPr lang="fr-FR" altLang="ja-JP" dirty="0" smtClean="0"/>
              <a:t>apacité de s’adopter à la culture étrangère</a:t>
            </a:r>
          </a:p>
          <a:p>
            <a:r>
              <a:rPr lang="fr-FR" altLang="ja-JP" dirty="0" smtClean="0"/>
              <a:t>Volonté d’apprendre la langue et la société japonaise</a:t>
            </a:r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Liens utiles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248472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Pour apprendre </a:t>
            </a:r>
            <a:r>
              <a:rPr lang="fr-FR" altLang="ja-JP" dirty="0"/>
              <a:t>le japonais </a:t>
            </a:r>
            <a:r>
              <a:rPr lang="fr-FR" altLang="ja-JP" dirty="0" smtClean="0"/>
              <a:t>(</a:t>
            </a:r>
            <a:r>
              <a:rPr lang="fr-FR" altLang="ja-JP" dirty="0"/>
              <a:t>e-learning</a:t>
            </a:r>
            <a:r>
              <a:rPr lang="fr-FR" altLang="ja-JP" dirty="0" smtClean="0"/>
              <a:t>):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3"/>
              </a:rPr>
              <a:t>https</a:t>
            </a:r>
            <a:r>
              <a:rPr lang="fr-FR" altLang="ja-JP" sz="2400" dirty="0">
                <a:hlinkClick r:id="rId3"/>
              </a:rPr>
              <a:t>://minato-jf.jp</a:t>
            </a:r>
            <a:r>
              <a:rPr lang="fr-FR" altLang="ja-JP" sz="2400" dirty="0" smtClean="0">
                <a:hlinkClick r:id="rId3"/>
              </a:rPr>
              <a:t>/</a:t>
            </a:r>
            <a:endParaRPr kumimoji="1" lang="fr-FR" altLang="ja-JP" sz="2400" dirty="0" smtClean="0"/>
          </a:p>
          <a:p>
            <a:r>
              <a:rPr lang="fr-FR" altLang="ja-JP" dirty="0" smtClean="0"/>
              <a:t>Les examens précédents: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4"/>
              </a:rPr>
              <a:t>http</a:t>
            </a:r>
            <a:r>
              <a:rPr lang="fr-FR" altLang="ja-JP" sz="2400" dirty="0">
                <a:hlinkClick r:id="rId4"/>
              </a:rPr>
              <a:t>://</a:t>
            </a:r>
            <a:r>
              <a:rPr lang="fr-FR" altLang="ja-JP" sz="2400" dirty="0" smtClean="0">
                <a:hlinkClick r:id="rId4"/>
              </a:rPr>
              <a:t>www.studyjapan.go.jp/en/toj/toj0302e-32.html</a:t>
            </a:r>
            <a:endParaRPr lang="fr-FR" altLang="ja-JP" sz="2400" dirty="0" smtClean="0"/>
          </a:p>
          <a:p>
            <a:r>
              <a:rPr kumimoji="1" lang="fr-FR" altLang="ja-JP" dirty="0" smtClean="0"/>
              <a:t>Toutes les informations sur la Bourse 2018 (HP de l’Ambassade):</a:t>
            </a:r>
          </a:p>
          <a:p>
            <a:pPr marL="0" indent="0">
              <a:buNone/>
            </a:pPr>
            <a:r>
              <a:rPr lang="fr-FR" altLang="ja-JP" sz="2400" dirty="0">
                <a:hlinkClick r:id="rId5"/>
              </a:rPr>
              <a:t>http://</a:t>
            </a:r>
            <a:r>
              <a:rPr lang="fr-FR" altLang="ja-JP" sz="2400" dirty="0" smtClean="0">
                <a:hlinkClick r:id="rId5"/>
              </a:rPr>
              <a:t>www.ht.emb-japan.go.jp/itpr_fr/00_000213.html</a:t>
            </a:r>
            <a:endParaRPr lang="fr-FR" altLang="ja-JP" sz="2400" dirty="0" smtClean="0"/>
          </a:p>
          <a:p>
            <a:pPr marL="0" indent="0">
              <a:buNone/>
            </a:pPr>
            <a:endParaRPr kumimoji="1"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543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213285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Bon courage </a:t>
            </a:r>
          </a:p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et n</a:t>
            </a:r>
            <a:r>
              <a:rPr lang="fr-FR" altLang="ja-JP" sz="4800" dirty="0" smtClean="0">
                <a:solidFill>
                  <a:schemeClr val="bg1"/>
                </a:solidFill>
              </a:rPr>
              <a:t>ous attendons votre inscription!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78</TotalTime>
  <Words>325</Words>
  <Application>Microsoft Office PowerPoint</Application>
  <PresentationFormat>画面に合わせる (4:3)</PresentationFormat>
  <Paragraphs>70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紅梅匂</vt:lpstr>
      <vt:lpstr>Bourse de MEXT 2018</vt:lpstr>
      <vt:lpstr>Offre de Bourse</vt:lpstr>
      <vt:lpstr>Qualifications</vt:lpstr>
      <vt:lpstr>Procédure de sélection</vt:lpstr>
      <vt:lpstr>Sélection des dossiers </vt:lpstr>
      <vt:lpstr>Examen écrit (début juin)</vt:lpstr>
      <vt:lpstr>Entretien (début juillet)</vt:lpstr>
      <vt:lpstr>Liens utiles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Bourse de MEXT 2018</dc:title>
  <dc:creator>情報通信課</dc:creator>
  <cp:lastModifiedBy>情報通信課</cp:lastModifiedBy>
  <cp:revision>10</cp:revision>
  <cp:lastPrinted>2017-04-18T20:30:51Z</cp:lastPrinted>
  <dcterms:created xsi:type="dcterms:W3CDTF">2017-04-17T23:06:29Z</dcterms:created>
  <dcterms:modified xsi:type="dcterms:W3CDTF">2017-04-19T21:37:58Z</dcterms:modified>
</cp:coreProperties>
</file>